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137" d="100"/>
          <a:sy n="137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01.02.23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01.02.23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01.02.23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01.02.23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01.02.23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01.02.23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01.02.23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01.02.23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01.02.23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01.02.23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01.02.23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01.02.23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01.02.23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and node</a:t>
            </a:r>
            <a:r>
              <a:rPr lang="en-GB" sz="2400" dirty="0"/>
              <a:t> (vertex), edge (link), and global attributes/features (learned as representation, e.g.,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437243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642839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5067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6619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4160071"/>
            <a:ext cx="5034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6176963"/>
            <a:ext cx="649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643993" y="5337110"/>
            <a:ext cx="1536827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4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2622</Words>
  <Application>Microsoft Macintosh PowerPoint</Application>
  <PresentationFormat>Widescreen</PresentationFormat>
  <Paragraphs>386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Felix Wick</cp:lastModifiedBy>
  <cp:revision>126</cp:revision>
  <dcterms:created xsi:type="dcterms:W3CDTF">2022-07-19T12:07:36Z</dcterms:created>
  <dcterms:modified xsi:type="dcterms:W3CDTF">2023-02-01T15:55:00Z</dcterms:modified>
</cp:coreProperties>
</file>